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7728006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52116106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временами дождь, гроза, шквал. Ветер юго-восточный 8-13, порывы 15-20 м/с. Температура воздуха ночью 21-23, днем 26-28 тепла.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восточный 8-13, порывы 15-20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14456</TotalTime>
  <Words>592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4086</cp:revision>
  <cp:lastPrinted>2021-07-01T03:56:27Z</cp:lastPrinted>
  <dcterms:created xsi:type="dcterms:W3CDTF">2018-03-27T06:03:00Z</dcterms:created>
  <dcterms:modified xsi:type="dcterms:W3CDTF">2026-05-18T06:32:21Z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